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89" r:id="rId15"/>
    <p:sldId id="269" r:id="rId16"/>
    <p:sldId id="273" r:id="rId17"/>
    <p:sldId id="274" r:id="rId18"/>
    <p:sldId id="275" r:id="rId19"/>
    <p:sldId id="270" r:id="rId20"/>
    <p:sldId id="271" r:id="rId21"/>
    <p:sldId id="272" r:id="rId22"/>
    <p:sldId id="276" r:id="rId23"/>
    <p:sldId id="277" r:id="rId24"/>
    <p:sldId id="287" r:id="rId25"/>
    <p:sldId id="278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41670"/>
              </p:ext>
            </p:extLst>
          </p:nvPr>
        </p:nvGraphicFramePr>
        <p:xfrm>
          <a:off x="611560" y="1052736"/>
          <a:ext cx="7848872" cy="5075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않음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수정완료 후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삭제완료 후 제품관리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0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리스트페이지로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61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30808"/>
              </p:ext>
            </p:extLst>
          </p:nvPr>
        </p:nvGraphicFramePr>
        <p:xfrm>
          <a:off x="539552" y="1124744"/>
          <a:ext cx="7848872" cy="1644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수정이 완료되면 알림을 띄우고 제품상세화면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0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</a:t>
            </a:r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AVA</a:t>
            </a:r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JSP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99790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77713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99792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JSP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9598" y="3356992"/>
            <a:ext cx="791812" cy="360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ysClr val="windowText" lastClr="000000"/>
                </a:solidFill>
              </a:rPr>
              <a:t>model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123728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123728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03846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707903" y="2932116"/>
            <a:ext cx="269810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4913817" y="2932116"/>
            <a:ext cx="234247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5865120" y="3330266"/>
            <a:ext cx="190226" cy="157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973786" y="3537012"/>
            <a:ext cx="2508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1188" y="2590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34196"/>
              </p:ext>
            </p:extLst>
          </p:nvPr>
        </p:nvGraphicFramePr>
        <p:xfrm>
          <a:off x="5148064" y="776888"/>
          <a:ext cx="3600400" cy="193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성별선택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해당 성별의 카테고리들을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75656" y="8559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3135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4714" y="256542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4714" y="3488567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899" y="397965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4714" y="299695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3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3898" y="44966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3899" y="500073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4714" y="2132856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소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개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4714" y="552246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2386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이페이지로 온 경우 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59532" y="107629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62967" y="140720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47517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967" y="1772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32150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90850" y="3479800"/>
            <a:ext cx="46420" cy="1275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20" y="1161749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710069" y="951423"/>
            <a:ext cx="0" cy="210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2758" y="55131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79592" y="303444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56959"/>
              </p:ext>
            </p:extLst>
          </p:nvPr>
        </p:nvGraphicFramePr>
        <p:xfrm>
          <a:off x="5187002" y="4869160"/>
          <a:ext cx="3448026" cy="1631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보여준다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하나도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없을 경우 이 부분은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보여지지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21866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 함수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536" y="347657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776857" y="15695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새로운 배송지 선택 후 입력 안하고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 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33" y="152031"/>
            <a:ext cx="1512168" cy="84825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22" y="2138796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365104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0244" idx="1"/>
          </p:cNvCxnSpPr>
          <p:nvPr/>
        </p:nvCxnSpPr>
        <p:spPr>
          <a:xfrm flipV="1">
            <a:off x="2276822" y="576158"/>
            <a:ext cx="1969611" cy="738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51520" y="244311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1"/>
          </p:cNvCxnSpPr>
          <p:nvPr/>
        </p:nvCxnSpPr>
        <p:spPr>
          <a:xfrm>
            <a:off x="4780480" y="1806238"/>
            <a:ext cx="741742" cy="1321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38785" y="2557231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stCxn id="10245" idx="2"/>
            <a:endCxn id="10246" idx="0"/>
          </p:cNvCxnSpPr>
          <p:nvPr/>
        </p:nvCxnSpPr>
        <p:spPr>
          <a:xfrm flipH="1">
            <a:off x="6302556" y="4116325"/>
            <a:ext cx="371794" cy="248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88224" y="411632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92" y="811153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6218135" y="594632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</a:t>
                      </a:r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</a:t>
                      </a:r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수정 </a:t>
                      </a:r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67929"/>
              </p:ext>
            </p:extLst>
          </p:nvPr>
        </p:nvGraphicFramePr>
        <p:xfrm>
          <a:off x="4923273" y="5445224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7942" y="4305434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</p:cNvCxnSpPr>
          <p:nvPr/>
        </p:nvCxnSpPr>
        <p:spPr>
          <a:xfrm flipH="1">
            <a:off x="1947255" y="3970560"/>
            <a:ext cx="987385" cy="754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2" y="54452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05722" y="5199003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16" y="2949040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062831" y="2715485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1</a:t>
            </a:r>
            <a:endParaRPr lang="en-US" altLang="ko-KR" sz="1200" smtClean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38729" y="612270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V="1">
            <a:off x="4710737" y="5435099"/>
            <a:ext cx="1222965" cy="687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67930" y="530479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02" y="4972851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1" y="5409219"/>
            <a:ext cx="2516918" cy="132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32724" y="518887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74" y="5172897"/>
            <a:ext cx="2441954" cy="14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501674" y="4926676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75174"/>
              </p:ext>
            </p:extLst>
          </p:nvPr>
        </p:nvGraphicFramePr>
        <p:xfrm>
          <a:off x="374064" y="5517232"/>
          <a:ext cx="3448026" cy="88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주문리스트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en-US" altLang="ko-KR" sz="1000" smtClean="0">
                        <a:latin typeface="휴먼편지체" pitchFamily="18" charset="-127"/>
                        <a:ea typeface="휴먼편지체" pitchFamily="18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정렬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선택하면 선택한 상태의 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3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변경한다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54077"/>
            <a:ext cx="5544616" cy="384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8" idx="4"/>
            <a:endCxn id="9" idx="0"/>
          </p:cNvCxnSpPr>
          <p:nvPr/>
        </p:nvCxnSpPr>
        <p:spPr>
          <a:xfrm>
            <a:off x="6673473" y="3158178"/>
            <a:ext cx="2" cy="57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639684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66361"/>
              </p:ext>
            </p:extLst>
          </p:nvPr>
        </p:nvGraphicFramePr>
        <p:xfrm>
          <a:off x="539552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로그인되어 있을 경우 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담긴 수 만큼 이미지 위에 표시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이미지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02743"/>
              </p:ext>
            </p:extLst>
          </p:nvPr>
        </p:nvGraphicFramePr>
        <p:xfrm>
          <a:off x="539552" y="1340768"/>
          <a:ext cx="7848872" cy="470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이메일형태가 아닐경우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"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주소가 유효하지 않습니다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")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29776"/>
              </p:ext>
            </p:extLst>
          </p:nvPr>
        </p:nvGraphicFramePr>
        <p:xfrm>
          <a:off x="611560" y="1412776"/>
          <a:ext cx="7848872" cy="4566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세부정보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취소 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검색한 이름이 포함된 제품들을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띄어쓰기도 제대로 맞춰야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80377"/>
              </p:ext>
            </p:extLst>
          </p:nvPr>
        </p:nvGraphicFramePr>
        <p:xfrm>
          <a:off x="539552" y="1196752"/>
          <a:ext cx="7848872" cy="4863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 수량이 보인다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1897</Words>
  <Application>Microsoft Office PowerPoint</Application>
  <PresentationFormat>화면 슬라이드 쇼(4:3)</PresentationFormat>
  <Paragraphs>710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175</cp:revision>
  <dcterms:created xsi:type="dcterms:W3CDTF">2022-04-04T01:42:30Z</dcterms:created>
  <dcterms:modified xsi:type="dcterms:W3CDTF">2022-04-05T09:45:05Z</dcterms:modified>
</cp:coreProperties>
</file>